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notesMasterIdLst>
    <p:notesMasterId r:id="rId10"/>
  </p:notesMasterIdLst>
  <p:sldIdLst>
    <p:sldId id="256" r:id="rId2"/>
    <p:sldId id="260" r:id="rId3"/>
    <p:sldId id="297" r:id="rId4"/>
    <p:sldId id="280" r:id="rId5"/>
    <p:sldId id="281" r:id="rId6"/>
    <p:sldId id="282" r:id="rId7"/>
    <p:sldId id="298" r:id="rId8"/>
    <p:sldId id="29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350E22-DC6C-47D1-86C2-98425F976161}" v="16" dt="2026-03-28T17:40:20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4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zaul Karim" userId="e23c6f3d99de0d85" providerId="LiveId" clId="{7D23C889-ABBD-4750-AA9A-CFDA0CD9FA51}"/>
    <pc:docChg chg="custSel addSld delSld modSld">
      <pc:chgData name="Razaul Karim" userId="e23c6f3d99de0d85" providerId="LiveId" clId="{7D23C889-ABBD-4750-AA9A-CFDA0CD9FA51}" dt="2026-03-30T14:47:55.758" v="1955" actId="20577"/>
      <pc:docMkLst>
        <pc:docMk/>
      </pc:docMkLst>
      <pc:sldChg chg="modSp">
        <pc:chgData name="Razaul Karim" userId="e23c6f3d99de0d85" providerId="LiveId" clId="{7D23C889-ABBD-4750-AA9A-CFDA0CD9FA51}" dt="2026-03-28T13:26:53.186" v="0"/>
        <pc:sldMkLst>
          <pc:docMk/>
          <pc:sldMk cId="0" sldId="256"/>
        </pc:sldMkLst>
        <pc:spChg chg="mod">
          <ac:chgData name="Razaul Karim" userId="e23c6f3d99de0d85" providerId="LiveId" clId="{7D23C889-ABBD-4750-AA9A-CFDA0CD9FA51}" dt="2026-03-28T13:26:53.186" v="0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Razaul Karim" userId="e23c6f3d99de0d85" providerId="LiveId" clId="{7D23C889-ABBD-4750-AA9A-CFDA0CD9FA51}" dt="2026-03-28T14:51:41.052" v="253" actId="255"/>
        <pc:sldMkLst>
          <pc:docMk/>
          <pc:sldMk cId="0" sldId="260"/>
        </pc:sldMkLst>
        <pc:spChg chg="mod">
          <ac:chgData name="Razaul Karim" userId="e23c6f3d99de0d85" providerId="LiveId" clId="{7D23C889-ABBD-4750-AA9A-CFDA0CD9FA51}" dt="2026-03-28T13:27:04.324" v="1"/>
          <ac:spMkLst>
            <pc:docMk/>
            <pc:sldMk cId="0" sldId="260"/>
            <ac:spMk id="2" creationId="{00000000-0000-0000-0000-000000000000}"/>
          </ac:spMkLst>
        </pc:spChg>
        <pc:spChg chg="mod">
          <ac:chgData name="Razaul Karim" userId="e23c6f3d99de0d85" providerId="LiveId" clId="{7D23C889-ABBD-4750-AA9A-CFDA0CD9FA51}" dt="2026-03-28T14:51:41.052" v="253" actId="255"/>
          <ac:spMkLst>
            <pc:docMk/>
            <pc:sldMk cId="0" sldId="260"/>
            <ac:spMk id="3" creationId="{00000000-0000-0000-0000-000000000000}"/>
          </ac:spMkLst>
        </pc:spChg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0" sldId="261"/>
        </pc:sldMkLst>
      </pc:sldChg>
      <pc:sldChg chg="modSp mod">
        <pc:chgData name="Razaul Karim" userId="e23c6f3d99de0d85" providerId="LiveId" clId="{7D23C889-ABBD-4750-AA9A-CFDA0CD9FA51}" dt="2026-03-28T16:42:46.048" v="726" actId="207"/>
        <pc:sldMkLst>
          <pc:docMk/>
          <pc:sldMk cId="3942582403" sldId="280"/>
        </pc:sldMkLst>
        <pc:spChg chg="mod">
          <ac:chgData name="Razaul Karim" userId="e23c6f3d99de0d85" providerId="LiveId" clId="{7D23C889-ABBD-4750-AA9A-CFDA0CD9FA51}" dt="2026-03-28T16:42:46.048" v="726" actId="207"/>
          <ac:spMkLst>
            <pc:docMk/>
            <pc:sldMk cId="3942582403" sldId="280"/>
            <ac:spMk id="2" creationId="{D513B843-43FF-594B-642B-456856B7AD7E}"/>
          </ac:spMkLst>
        </pc:spChg>
        <pc:spChg chg="mod">
          <ac:chgData name="Razaul Karim" userId="e23c6f3d99de0d85" providerId="LiveId" clId="{7D23C889-ABBD-4750-AA9A-CFDA0CD9FA51}" dt="2026-03-28T16:42:28.553" v="725" actId="20577"/>
          <ac:spMkLst>
            <pc:docMk/>
            <pc:sldMk cId="3942582403" sldId="280"/>
            <ac:spMk id="3" creationId="{1FC2C044-E23E-423C-98CC-AFA767289AB6}"/>
          </ac:spMkLst>
        </pc:spChg>
      </pc:sldChg>
      <pc:sldChg chg="modSp mod">
        <pc:chgData name="Razaul Karim" userId="e23c6f3d99de0d85" providerId="LiveId" clId="{7D23C889-ABBD-4750-AA9A-CFDA0CD9FA51}" dt="2026-03-28T17:01:27.592" v="963" actId="33524"/>
        <pc:sldMkLst>
          <pc:docMk/>
          <pc:sldMk cId="2769761362" sldId="281"/>
        </pc:sldMkLst>
        <pc:spChg chg="mod">
          <ac:chgData name="Razaul Karim" userId="e23c6f3d99de0d85" providerId="LiveId" clId="{7D23C889-ABBD-4750-AA9A-CFDA0CD9FA51}" dt="2026-03-28T16:43:41.447" v="752" actId="207"/>
          <ac:spMkLst>
            <pc:docMk/>
            <pc:sldMk cId="2769761362" sldId="281"/>
            <ac:spMk id="2" creationId="{A8EB34E8-CE14-C44F-4966-6C50E42A00A7}"/>
          </ac:spMkLst>
        </pc:spChg>
        <pc:spChg chg="mod">
          <ac:chgData name="Razaul Karim" userId="e23c6f3d99de0d85" providerId="LiveId" clId="{7D23C889-ABBD-4750-AA9A-CFDA0CD9FA51}" dt="2026-03-28T17:01:27.592" v="963" actId="33524"/>
          <ac:spMkLst>
            <pc:docMk/>
            <pc:sldMk cId="2769761362" sldId="281"/>
            <ac:spMk id="3" creationId="{3ACBDF27-7C2C-5551-25B3-3367FB32B559}"/>
          </ac:spMkLst>
        </pc:spChg>
      </pc:sldChg>
      <pc:sldChg chg="modSp mod">
        <pc:chgData name="Razaul Karim" userId="e23c6f3d99de0d85" providerId="LiveId" clId="{7D23C889-ABBD-4750-AA9A-CFDA0CD9FA51}" dt="2026-03-29T05:32:27.936" v="1429" actId="20577"/>
        <pc:sldMkLst>
          <pc:docMk/>
          <pc:sldMk cId="493772527" sldId="282"/>
        </pc:sldMkLst>
        <pc:spChg chg="mod">
          <ac:chgData name="Razaul Karim" userId="e23c6f3d99de0d85" providerId="LiveId" clId="{7D23C889-ABBD-4750-AA9A-CFDA0CD9FA51}" dt="2026-03-28T17:05:31.979" v="1027" actId="207"/>
          <ac:spMkLst>
            <pc:docMk/>
            <pc:sldMk cId="493772527" sldId="282"/>
            <ac:spMk id="2" creationId="{CB713F42-6256-1CC6-9112-53A308591DA8}"/>
          </ac:spMkLst>
        </pc:spChg>
        <pc:spChg chg="mod">
          <ac:chgData name="Razaul Karim" userId="e23c6f3d99de0d85" providerId="LiveId" clId="{7D23C889-ABBD-4750-AA9A-CFDA0CD9FA51}" dt="2026-03-29T05:32:27.936" v="1429" actId="20577"/>
          <ac:spMkLst>
            <pc:docMk/>
            <pc:sldMk cId="493772527" sldId="282"/>
            <ac:spMk id="3" creationId="{3C8DE793-5240-D8FA-6A4B-A5961AA669F8}"/>
          </ac:spMkLst>
        </pc:spChg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3378255611" sldId="283"/>
        </pc:sldMkLst>
      </pc:sldChg>
      <pc:sldChg chg="modSp del mod">
        <pc:chgData name="Razaul Karim" userId="e23c6f3d99de0d85" providerId="LiveId" clId="{7D23C889-ABBD-4750-AA9A-CFDA0CD9FA51}" dt="2026-03-30T14:25:32.943" v="1430" actId="2696"/>
        <pc:sldMkLst>
          <pc:docMk/>
          <pc:sldMk cId="3317732938" sldId="284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3827962884" sldId="285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1528011759" sldId="286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1853634906" sldId="287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3829470043" sldId="288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1054388230" sldId="289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2144364117" sldId="290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404476046" sldId="291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1152437536" sldId="292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2047324361" sldId="293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2078148320" sldId="294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2287231627" sldId="295"/>
        </pc:sldMkLst>
      </pc:sldChg>
      <pc:sldChg chg="del">
        <pc:chgData name="Razaul Karim" userId="e23c6f3d99de0d85" providerId="LiveId" clId="{7D23C889-ABBD-4750-AA9A-CFDA0CD9FA51}" dt="2026-03-30T14:25:32.943" v="1430" actId="2696"/>
        <pc:sldMkLst>
          <pc:docMk/>
          <pc:sldMk cId="2627582070" sldId="296"/>
        </pc:sldMkLst>
      </pc:sldChg>
      <pc:sldChg chg="modSp mod">
        <pc:chgData name="Razaul Karim" userId="e23c6f3d99de0d85" providerId="LiveId" clId="{7D23C889-ABBD-4750-AA9A-CFDA0CD9FA51}" dt="2026-03-28T15:24:26.637" v="568" actId="12"/>
        <pc:sldMkLst>
          <pc:docMk/>
          <pc:sldMk cId="1470192314" sldId="297"/>
        </pc:sldMkLst>
        <pc:spChg chg="mod">
          <ac:chgData name="Razaul Karim" userId="e23c6f3d99de0d85" providerId="LiveId" clId="{7D23C889-ABBD-4750-AA9A-CFDA0CD9FA51}" dt="2026-03-28T15:24:11.991" v="563" actId="27636"/>
          <ac:spMkLst>
            <pc:docMk/>
            <pc:sldMk cId="1470192314" sldId="297"/>
            <ac:spMk id="2" creationId="{D70B90AB-5D74-C700-46D7-2597B020837F}"/>
          </ac:spMkLst>
        </pc:spChg>
        <pc:spChg chg="mod">
          <ac:chgData name="Razaul Karim" userId="e23c6f3d99de0d85" providerId="LiveId" clId="{7D23C889-ABBD-4750-AA9A-CFDA0CD9FA51}" dt="2026-03-28T15:24:26.637" v="568" actId="12"/>
          <ac:spMkLst>
            <pc:docMk/>
            <pc:sldMk cId="1470192314" sldId="297"/>
            <ac:spMk id="3" creationId="{2F90F5AF-BC62-7CEE-8824-2AB1A9BCD411}"/>
          </ac:spMkLst>
        </pc:spChg>
      </pc:sldChg>
      <pc:sldChg chg="modSp new mod">
        <pc:chgData name="Razaul Karim" userId="e23c6f3d99de0d85" providerId="LiveId" clId="{7D23C889-ABBD-4750-AA9A-CFDA0CD9FA51}" dt="2026-03-30T14:41:03.756" v="1838" actId="20577"/>
        <pc:sldMkLst>
          <pc:docMk/>
          <pc:sldMk cId="1220837047" sldId="298"/>
        </pc:sldMkLst>
        <pc:spChg chg="mod">
          <ac:chgData name="Razaul Karim" userId="e23c6f3d99de0d85" providerId="LiveId" clId="{7D23C889-ABBD-4750-AA9A-CFDA0CD9FA51}" dt="2026-03-30T14:35:41.482" v="1637" actId="207"/>
          <ac:spMkLst>
            <pc:docMk/>
            <pc:sldMk cId="1220837047" sldId="298"/>
            <ac:spMk id="2" creationId="{450F4D81-8F4E-2B56-C0CA-E19B394ACFE9}"/>
          </ac:spMkLst>
        </pc:spChg>
        <pc:spChg chg="mod">
          <ac:chgData name="Razaul Karim" userId="e23c6f3d99de0d85" providerId="LiveId" clId="{7D23C889-ABBD-4750-AA9A-CFDA0CD9FA51}" dt="2026-03-30T14:41:03.756" v="1838" actId="20577"/>
          <ac:spMkLst>
            <pc:docMk/>
            <pc:sldMk cId="1220837047" sldId="298"/>
            <ac:spMk id="3" creationId="{354FF62F-FBB9-D22F-9A65-3641E7DD7639}"/>
          </ac:spMkLst>
        </pc:spChg>
      </pc:sldChg>
      <pc:sldChg chg="modSp add del mod">
        <pc:chgData name="Razaul Karim" userId="e23c6f3d99de0d85" providerId="LiveId" clId="{7D23C889-ABBD-4750-AA9A-CFDA0CD9FA51}" dt="2026-03-30T14:25:32.943" v="1430" actId="2696"/>
        <pc:sldMkLst>
          <pc:docMk/>
          <pc:sldMk cId="3068244001" sldId="298"/>
        </pc:sldMkLst>
      </pc:sldChg>
      <pc:sldChg chg="modSp new mod">
        <pc:chgData name="Razaul Karim" userId="e23c6f3d99de0d85" providerId="LiveId" clId="{7D23C889-ABBD-4750-AA9A-CFDA0CD9FA51}" dt="2026-03-30T14:47:55.758" v="1955" actId="20577"/>
        <pc:sldMkLst>
          <pc:docMk/>
          <pc:sldMk cId="3534935049" sldId="299"/>
        </pc:sldMkLst>
        <pc:spChg chg="mod">
          <ac:chgData name="Razaul Karim" userId="e23c6f3d99de0d85" providerId="LiveId" clId="{7D23C889-ABBD-4750-AA9A-CFDA0CD9FA51}" dt="2026-03-30T14:46:15.217" v="1864" actId="20577"/>
          <ac:spMkLst>
            <pc:docMk/>
            <pc:sldMk cId="3534935049" sldId="299"/>
            <ac:spMk id="2" creationId="{598C8B7B-4268-B1AE-DF78-9434B0077629}"/>
          </ac:spMkLst>
        </pc:spChg>
        <pc:spChg chg="mod">
          <ac:chgData name="Razaul Karim" userId="e23c6f3d99de0d85" providerId="LiveId" clId="{7D23C889-ABBD-4750-AA9A-CFDA0CD9FA51}" dt="2026-03-30T14:47:55.758" v="1955" actId="20577"/>
          <ac:spMkLst>
            <pc:docMk/>
            <pc:sldMk cId="3534935049" sldId="299"/>
            <ac:spMk id="3" creationId="{4C5808A2-0B65-DCDA-2962-502F6CE5CF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897BA-2296-4866-A21A-58A6E6A5274F}" type="datetimeFigureOut">
              <a:rPr lang="en-IN" smtClean="0"/>
              <a:t>30-03-2026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8F5F8-BAA7-4025-9839-BC8332D20E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268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ervicelawsbangladesh.wordpress.com/2014/02/05/government-servants-discipline-and-appeal-rules-1985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9099" y="528034"/>
            <a:ext cx="10560675" cy="2975020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>
                <a:hlinkClick r:id="rId2"/>
              </a:rPr>
            </a:br>
            <a:br>
              <a:rPr lang="en-US" b="1" dirty="0">
                <a:hlinkClick r:id="rId2"/>
              </a:rPr>
            </a:br>
            <a:br>
              <a:rPr lang="en-US" b="1" dirty="0">
                <a:hlinkClick r:id="rId2"/>
              </a:rPr>
            </a:br>
            <a:br>
              <a:rPr lang="en-US" b="1" dirty="0">
                <a:hlinkClick r:id="rId2"/>
              </a:rPr>
            </a:br>
            <a:br>
              <a:rPr lang="en-US" b="1" dirty="0">
                <a:hlinkClick r:id="rId2"/>
              </a:rPr>
            </a:br>
            <a:br>
              <a:rPr lang="en-US" b="1" dirty="0">
                <a:hlinkClick r:id="rId2"/>
              </a:rPr>
            </a:br>
            <a:br>
              <a:rPr lang="en-US" b="1" dirty="0"/>
            </a:br>
            <a:r>
              <a:rPr lang="en-US" dirty="0"/>
              <a:t>THE PRESCRIBED LEAVE RULES, 1959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Mohammad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Razaul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Karim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en-US" dirty="0"/>
              <a:t>THE PRESCRIBED LEAVE RULES, 1959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5760" y="1240971"/>
            <a:ext cx="11612880" cy="5368835"/>
          </a:xfrm>
        </p:spPr>
        <p:txBody>
          <a:bodyPr>
            <a:noAutofit/>
          </a:bodyPr>
          <a:lstStyle/>
          <a:p>
            <a:r>
              <a:rPr lang="en-US" sz="32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title, commencement and application-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/>
              <a:t>These rules may be called the prescribed leave rules, 1959. </a:t>
            </a:r>
          </a:p>
          <a:p>
            <a:pPr marL="0" indent="0">
              <a:buNone/>
            </a:pPr>
            <a:r>
              <a:rPr lang="en-US" sz="3200" dirty="0"/>
              <a:t>-They shall come into force at once and shall be deemed to have taken effect on and from the first day of July 1959. </a:t>
            </a:r>
          </a:p>
          <a:p>
            <a:pPr marL="0" indent="0">
              <a:buNone/>
            </a:pPr>
            <a:r>
              <a:rPr lang="en-US" sz="32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Types of Leave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Earned leave: </a:t>
            </a:r>
          </a:p>
          <a:p>
            <a:pPr marL="0" indent="0">
              <a:buNone/>
            </a:pPr>
            <a:r>
              <a:rPr lang="en-IN" b="1" dirty="0"/>
              <a:t>1</a:t>
            </a:r>
            <a:r>
              <a:rPr lang="en-IN" sz="2400" b="1" dirty="0"/>
              <a:t>. Earned Leave on Average Pay: Personal or family reason (Maximum 4 months)</a:t>
            </a:r>
          </a:p>
          <a:p>
            <a:pPr marL="0" indent="0">
              <a:buNone/>
            </a:pPr>
            <a:r>
              <a:rPr lang="en-IN" sz="2400" b="1" dirty="0"/>
              <a:t>Medical ground 6 months</a:t>
            </a:r>
            <a:r>
              <a:rPr lang="en-IN" b="1" dirty="0"/>
              <a:t> </a:t>
            </a:r>
          </a:p>
          <a:p>
            <a:pPr marL="0" indent="0">
              <a:buNone/>
            </a:pPr>
            <a:r>
              <a:rPr lang="en-IN" b="1" dirty="0"/>
              <a:t>2. Earned Leave on Half Average Pay: </a:t>
            </a:r>
            <a:r>
              <a:rPr lang="en-IN" sz="2400" b="1" dirty="0"/>
              <a:t>Personal or family reason (Maximum 1 year) Medical ground 2 years.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B90AB-5D74-C700-46D7-2597B020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Types of Leave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0F5AF-BC62-7CEE-8824-2AB1A9BCD4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86408" y="1408922"/>
            <a:ext cx="10801656" cy="468707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  <a:buFont typeface="Wingdings" panose="05000000000000000000" pitchFamily="2" charset="2"/>
              <a:buChar char="q"/>
            </a:pPr>
            <a:r>
              <a:rPr lang="en-US" sz="3200" b="1" i="0" u="sng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Extraordinary Leave</a:t>
            </a:r>
            <a:r>
              <a:rPr lang="en-US" sz="32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Temporary worker 3 months or at best six months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disability leave</a:t>
            </a:r>
          </a:p>
          <a:p>
            <a:pPr marL="0" indent="0" algn="just">
              <a:spcAft>
                <a:spcPts val="750"/>
              </a:spcAft>
              <a:buNone/>
            </a:pPr>
            <a:r>
              <a:rPr lang="en-US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-Within 3 months such syndrome should be visible </a:t>
            </a:r>
          </a:p>
          <a:p>
            <a:pPr marL="0" indent="0" algn="just"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-More than one time leave can approve but not more 24 months</a:t>
            </a:r>
          </a:p>
          <a:p>
            <a:pPr marL="0" indent="0" algn="just">
              <a:spcAft>
                <a:spcPts val="750"/>
              </a:spcAft>
              <a:buNone/>
            </a:pPr>
            <a:r>
              <a:rPr lang="en-US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-No deduct from leave</a:t>
            </a:r>
          </a:p>
          <a:p>
            <a:pPr marL="0" indent="0" algn="just"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-Salary 4 months Average pay, rest of the time half average …</a:t>
            </a:r>
            <a:endParaRPr lang="en-US" sz="2400" b="1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  <a:buFontTx/>
              <a:buChar char="-"/>
            </a:pPr>
            <a:endParaRPr lang="en-US" sz="2400" b="0" i="0" dirty="0"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7019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B843-43FF-594B-642B-456856B7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Study Leave</a:t>
            </a:r>
            <a:endParaRPr lang="en-IN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2C044-E23E-423C-98CC-AFA767289AB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-Such leave do not deduct from leave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Minimum 5 years Job requirements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Before 25 years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Quarantine Leave: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21 days/30 days (with pay)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Such leave do not deduct from leave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258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B34E8-CE14-C44F-4966-6C50E42A0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Maternity Leave</a:t>
            </a:r>
            <a:endParaRPr lang="en-IN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BDF27-7C2C-5551-25B3-3367FB32B55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6 months</a:t>
            </a:r>
          </a:p>
          <a:p>
            <a:r>
              <a:rPr lang="en-US" dirty="0"/>
              <a:t>Such leave do not deduct from leave</a:t>
            </a:r>
          </a:p>
          <a:p>
            <a:r>
              <a:rPr lang="en-US" dirty="0"/>
              <a:t>For two times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Hospital Leave: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Risky job (Police, forest, fire service etc. lower-level worker)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Every three years three months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more than 28 months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Such leave do not deduct from leave (not more than 3 months)</a:t>
            </a:r>
            <a:endParaRPr lang="en-IN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6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13F42-6256-1CC6-9112-53A308591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Special Sick Leave</a:t>
            </a:r>
            <a:endParaRPr lang="en-IN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DE793-5240-D8FA-6A4B-A5961AA669F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Navy/Seaman, Warrant officer</a:t>
            </a:r>
          </a:p>
          <a:p>
            <a:r>
              <a:rPr lang="en-US" dirty="0"/>
              <a:t>Six weeks Maximum </a:t>
            </a:r>
            <a:r>
              <a:rPr lang="en-US"/>
              <a:t>3 months</a:t>
            </a:r>
            <a:endParaRPr lang="en-US" dirty="0"/>
          </a:p>
          <a:p>
            <a:r>
              <a:rPr lang="en-US" dirty="0"/>
              <a:t>Such leave do not deduct from leave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Leave not Due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dirty="0"/>
              <a:t>Only half average pay</a:t>
            </a:r>
          </a:p>
          <a:p>
            <a:pPr marL="0" indent="0">
              <a:buNone/>
            </a:pPr>
            <a:r>
              <a:rPr lang="en-US" dirty="0"/>
              <a:t>Highest 12 months in whole job tenure, without medical certificate 3 months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9377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F4D81-8F4E-2B56-C0CA-E19B394A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Leave without Pay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FF62F-FBB9-D22F-9A65-3641E7DD763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Without approval leave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Like Extra-ordinary leave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Causal Leave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20 days in a year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Not allow more than 10 days at a time </a:t>
            </a:r>
          </a:p>
          <a:p>
            <a:pPr>
              <a:buFont typeface="Wingdings" panose="05000000000000000000" pitchFamily="2" charset="2"/>
              <a:buChar char="§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0837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8B7B-4268-B1AE-DF78-9434B0077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and Recreation Leave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808A2-0B65-DCDA-2962-502F6CE5CF6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-</a:t>
            </a:r>
            <a:endParaRPr lang="en-US" dirty="0"/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Public and Government Holiday</a:t>
            </a:r>
          </a:p>
          <a:p>
            <a:pPr marL="0" indent="0">
              <a:buNone/>
            </a:pPr>
            <a:r>
              <a:rPr lang="en-IN" dirty="0"/>
              <a:t>-Public Holiday</a:t>
            </a:r>
          </a:p>
          <a:p>
            <a:pPr marL="0" indent="0">
              <a:buNone/>
            </a:pPr>
            <a:r>
              <a:rPr lang="en-IN" dirty="0"/>
              <a:t>-Government holiday</a:t>
            </a:r>
          </a:p>
          <a:p>
            <a:pPr marL="0" indent="0">
              <a:buNone/>
            </a:pPr>
            <a:r>
              <a:rPr lang="en-IN" dirty="0"/>
              <a:t>-Optional leave</a:t>
            </a:r>
          </a:p>
        </p:txBody>
      </p:sp>
    </p:spTree>
    <p:extLst>
      <p:ext uri="{BB962C8B-B14F-4D97-AF65-F5344CB8AC3E}">
        <p14:creationId xmlns:p14="http://schemas.microsoft.com/office/powerpoint/2010/main" val="3534935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5879</TotalTime>
  <Words>356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Times New Roman</vt:lpstr>
      <vt:lpstr>Tw Cen MT</vt:lpstr>
      <vt:lpstr>Wingdings</vt:lpstr>
      <vt:lpstr>Wingdings 2</vt:lpstr>
      <vt:lpstr>Median</vt:lpstr>
      <vt:lpstr>       THE PRESCRIBED LEAVE RULES, 1959 </vt:lpstr>
      <vt:lpstr>THE PRESCRIBED LEAVE RULES, 1959 </vt:lpstr>
      <vt:lpstr>Types of Leave</vt:lpstr>
      <vt:lpstr>Study Leave</vt:lpstr>
      <vt:lpstr>Maternity Leave</vt:lpstr>
      <vt:lpstr>Special Sick Leave</vt:lpstr>
      <vt:lpstr>Leave without Pay</vt:lpstr>
      <vt:lpstr>Rest and Recreation Leave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Generalists and Specialists</dc:title>
  <dc:creator>Windows User</dc:creator>
  <cp:lastModifiedBy>Razaul Karim</cp:lastModifiedBy>
  <cp:revision>437</cp:revision>
  <dcterms:created xsi:type="dcterms:W3CDTF">2020-11-17T10:31:00Z</dcterms:created>
  <dcterms:modified xsi:type="dcterms:W3CDTF">2026-03-30T14:48:01Z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1033-11.2.0.10078</vt:lpwstr>
  </property>
</Properties>
</file>